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5" r:id="rId3"/>
    <p:sldId id="316" r:id="rId4"/>
    <p:sldId id="317" r:id="rId5"/>
    <p:sldId id="318" r:id="rId6"/>
    <p:sldId id="319" r:id="rId7"/>
    <p:sldId id="311" r:id="rId8"/>
    <p:sldId id="312" r:id="rId9"/>
    <p:sldId id="313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00FF"/>
    <a:srgbClr val="EFB1FF"/>
    <a:srgbClr val="000000"/>
    <a:srgbClr val="C41219"/>
    <a:srgbClr val="08697D"/>
    <a:srgbClr val="FFC714"/>
    <a:srgbClr val="FFC712"/>
    <a:srgbClr val="00A1FF"/>
    <a:srgbClr val="076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7" autoAdjust="0"/>
    <p:restoredTop sz="94389"/>
  </p:normalViewPr>
  <p:slideViewPr>
    <p:cSldViewPr snapToGrid="0" snapToObjects="1">
      <p:cViewPr varScale="1">
        <p:scale>
          <a:sx n="46" d="100"/>
          <a:sy n="4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E3A21A6F-A979-47EB-A802-5376AF476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44E5-9AFD-4477-8E55-95C9700AD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67" y="2890140"/>
            <a:ext cx="20222185" cy="6907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2226031"/>
            <a:ext cx="21307367" cy="10004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17" y="250884"/>
            <a:ext cx="22398645" cy="12699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8" y="551219"/>
            <a:ext cx="23246063" cy="124125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744" y="6141658"/>
            <a:ext cx="3651821" cy="1432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360929" y="11808051"/>
            <a:ext cx="1911350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6600" i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后台</a:t>
            </a:r>
            <a:r>
              <a:rPr lang="zh-CN" altLang="en-US" sz="6600" i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回复关键字</a:t>
            </a:r>
            <a:r>
              <a:rPr lang="zh-CN" altLang="en-US" sz="6600" i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：</a:t>
            </a:r>
            <a:r>
              <a:rPr lang="en-US" altLang="zh-CN" sz="6600" i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【</a:t>
            </a:r>
            <a:r>
              <a:rPr lang="zh-CN" altLang="en-US" sz="6600" i="1" spc="600" dirty="0" smtClean="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朱琳</a:t>
            </a:r>
            <a:r>
              <a:rPr lang="en-US" altLang="zh-CN" sz="6600" i="1" spc="600" dirty="0" smtClean="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Linda</a:t>
            </a:r>
            <a:r>
              <a:rPr lang="en-US" altLang="zh-CN" sz="6600" i="1" spc="600" dirty="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+</a:t>
            </a:r>
            <a:r>
              <a:rPr lang="zh-CN" altLang="en-US" sz="6600" i="1" spc="600" dirty="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大礼包</a:t>
            </a:r>
            <a:r>
              <a:rPr lang="en-US" altLang="zh-CN" sz="6600" i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】</a:t>
            </a:r>
            <a:r>
              <a:rPr lang="zh-CN" altLang="en-US" sz="6600" i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领取</a:t>
            </a:r>
            <a:endParaRPr lang="en-US" altLang="zh-CN" sz="6600" i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92" y="481782"/>
            <a:ext cx="23154615" cy="1061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43" y="3562558"/>
            <a:ext cx="20008806" cy="6383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912110" y="1623695"/>
            <a:ext cx="18185130" cy="9955530"/>
            <a:chOff x="4586" y="2557"/>
            <a:chExt cx="28638" cy="156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6" y="2557"/>
              <a:ext cx="28639" cy="15678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12096" y="13750"/>
              <a:ext cx="13620" cy="1652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507220" y="8689975"/>
            <a:ext cx="4995545" cy="1090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500" i="0" u="none" strike="noStrike" cap="none" spc="0" normalizeH="0" baseline="0">
                <a:ln>
                  <a:noFill/>
                </a:ln>
                <a:solidFill>
                  <a:srgbClr val="CC00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12:00-14:00</a:t>
            </a:r>
            <a:endParaRPr kumimoji="0" lang="en-US" altLang="zh-CN" sz="6500" i="0" u="none" strike="noStrike" cap="none" spc="0" normalizeH="0" baseline="0">
              <a:ln>
                <a:noFill/>
              </a:ln>
              <a:solidFill>
                <a:srgbClr val="CC00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38005" y="8689975"/>
            <a:ext cx="4995545" cy="1090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5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12:00-14:00</a:t>
            </a:r>
            <a:endParaRPr kumimoji="0" lang="en-US" altLang="zh-CN" sz="65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76" y="1755491"/>
            <a:ext cx="8139248" cy="1030284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0930634" y="1922861"/>
            <a:ext cx="10537371" cy="1219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66741" y="1986562"/>
            <a:ext cx="898906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914400"/>
            <a:r>
              <a:rPr lang="zh-CN" altLang="en-US" sz="6000" dirty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抖音</a:t>
            </a:r>
            <a:r>
              <a:rPr lang="zh-CN" altLang="en-US" sz="600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号：</a:t>
            </a:r>
            <a:r>
              <a:rPr lang="en-US" altLang="zh-CN" sz="6000" dirty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dygbgcpkfgm3</a:t>
            </a:r>
            <a:endParaRPr kumimoji="0" lang="zh-CN" altLang="en-US" sz="6000" i="0" u="none" strike="noStrike" cap="none" spc="0" normalizeH="0" baseline="0" dirty="0">
              <a:ln>
                <a:noFill/>
              </a:ln>
              <a:solidFill>
                <a:srgbClr val="CC00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03514" y="1981785"/>
            <a:ext cx="898906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914400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抖音</a:t>
            </a: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号：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dygbgcpkfgm3</a:t>
            </a:r>
            <a:endParaRPr kumimoji="0" lang="zh-CN" altLang="en-US" sz="6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323459" y="9135462"/>
            <a:ext cx="10574208" cy="193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 defTabSz="914400"/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（手机听课的同学可截图此页，保存至手机相册，打开抖音识别进入；或者在抖音搜索抖音号“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dygbgcpkfgm3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”，记得点关注哦</a:t>
            </a:r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~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36676"/>
          <a:stretch>
            <a:fillRect/>
          </a:stretch>
        </p:blipFill>
        <p:spPr>
          <a:xfrm>
            <a:off x="10620375" y="3651250"/>
            <a:ext cx="11979910" cy="3215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23675" y="6866890"/>
            <a:ext cx="313817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i="0" u="none" strike="noStrike" cap="none" spc="0" normalizeH="0" baseline="0">
                <a:ln>
                  <a:noFill/>
                </a:ln>
                <a:solidFill>
                  <a:srgbClr val="CC00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准时连麦</a:t>
            </a:r>
            <a:endParaRPr kumimoji="0" lang="zh-CN" altLang="en-US" sz="6000" i="0" u="none" strike="noStrike" cap="none" spc="0" normalizeH="0" baseline="0">
              <a:ln>
                <a:noFill/>
              </a:ln>
              <a:solidFill>
                <a:srgbClr val="CC00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20170" y="6868160"/>
            <a:ext cx="313817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准时连麦</a:t>
            </a:r>
            <a:endParaRPr kumimoji="0" lang="zh-CN" altLang="en-US" sz="6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61845" y="6967855"/>
            <a:ext cx="707644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7</a:t>
            </a:r>
            <a:r>
              <a:rPr kumimoji="0" lang="zh-CN" altLang="en-US" sz="48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月</a:t>
            </a:r>
            <a:r>
              <a:rPr kumimoji="0" lang="en-US" altLang="zh-CN" sz="48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28-31</a:t>
            </a:r>
            <a:r>
              <a:rPr kumimoji="0" lang="zh-CN" altLang="en-US" sz="48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日</a:t>
            </a:r>
            <a:r>
              <a:rPr kumimoji="0" lang="en-US" altLang="zh-CN" sz="48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12:00-14:00</a:t>
            </a:r>
            <a:endParaRPr kumimoji="0" lang="en-US" altLang="zh-CN" sz="48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WPS 演示</Application>
  <PresentationFormat>自定义</PresentationFormat>
  <Paragraphs>18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Helvetica Neue</vt:lpstr>
      <vt:lpstr>Calibri</vt:lpstr>
      <vt:lpstr>Century Schoolbook</vt:lpstr>
      <vt:lpstr>Segoe Print</vt:lpstr>
      <vt:lpstr>Calibri Light</vt:lpstr>
      <vt:lpstr>Arial</vt:lpstr>
      <vt:lpstr>Helvetica Neue Medium</vt:lpstr>
      <vt:lpstr>微软雅黑</vt:lpstr>
      <vt:lpstr>Arial Unicode MS</vt:lpstr>
      <vt:lpstr>凸显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>admin</dc:creator>
  <cp:lastModifiedBy>account</cp:lastModifiedBy>
  <cp:revision>160</cp:revision>
  <dcterms:created xsi:type="dcterms:W3CDTF">2020-04-07T08:46:00Z</dcterms:created>
  <dcterms:modified xsi:type="dcterms:W3CDTF">2020-07-30T10:30:41Z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